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0E8E-FFB2-4B8C-9F9A-39362BF2EDD9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02303-1CE1-4F3E-A22E-B43615A284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27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Photograph</a:t>
            </a:r>
            <a:r>
              <a:rPr lang="en-GB" baseline="0" dirty="0" smtClean="0"/>
              <a:t>: CCO Creative Commons </a:t>
            </a:r>
            <a:r>
              <a:rPr lang="en-GB" baseline="0" dirty="0" err="1" smtClean="0"/>
              <a:t>pixabay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02303-1CE1-4F3E-A22E-B43615A284F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28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75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9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5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16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70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4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3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9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6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1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95717-4F82-4CA1-844E-3E06D3692ED8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C8E6-1F74-499C-971E-E2F2536D56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92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My eye</a:t>
            </a:r>
            <a:endParaRPr lang="en-GB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We use our eyes to see.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black dot in the middle is called a pupil.</a:t>
            </a:r>
            <a:r>
              <a:rPr lang="en-US" noProof="0" dirty="0" smtClean="0"/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2" name="Picture 4" descr="Eyes, Green, Child, Eyelashes, Eye Lashes, Young, Fac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6" t="7364" r="3741" b="11656"/>
          <a:stretch/>
        </p:blipFill>
        <p:spPr bwMode="auto">
          <a:xfrm>
            <a:off x="1388853" y="1773755"/>
            <a:ext cx="6340417" cy="404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 eye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255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part(s) of our eye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can detect the light we see?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885" y="2744844"/>
            <a:ext cx="8492464" cy="2731245"/>
            <a:chOff x="307885" y="2744844"/>
            <a:chExt cx="8492464" cy="273124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5" y="2744844"/>
              <a:ext cx="8492464" cy="2731245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965200" y="3616243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pupil is a hole light can go through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65200" y="4252905"/>
              <a:ext cx="4813299" cy="54263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pupil can detect light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65200" y="4935947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 back of the eye can detect light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10" name="Picture 4" descr="Eyes, Green, Child, Eyelashes, Eye Lashes, Young, Fac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6" t="7364" r="3741" b="11656"/>
          <a:stretch/>
        </p:blipFill>
        <p:spPr bwMode="auto">
          <a:xfrm>
            <a:off x="2427465" y="1326719"/>
            <a:ext cx="3351034" cy="213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85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64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8</cp:revision>
  <dcterms:created xsi:type="dcterms:W3CDTF">2018-10-10T09:36:51Z</dcterms:created>
  <dcterms:modified xsi:type="dcterms:W3CDTF">2018-10-11T09:54:45Z</dcterms:modified>
</cp:coreProperties>
</file>